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DEF"/>
    <a:srgbClr val="1B3281"/>
    <a:srgbClr val="F2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92"/>
    <p:restoredTop sz="94859"/>
  </p:normalViewPr>
  <p:slideViewPr>
    <p:cSldViewPr snapToGrid="0" snapToObjects="1">
      <p:cViewPr varScale="1">
        <p:scale>
          <a:sx n="103" d="100"/>
          <a:sy n="103" d="100"/>
        </p:scale>
        <p:origin x="998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348" y="1732863"/>
            <a:ext cx="8739582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348" y="2892148"/>
            <a:ext cx="8739582" cy="121017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0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233" y="188843"/>
            <a:ext cx="1163445" cy="441294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032" y="188843"/>
            <a:ext cx="6053497" cy="441294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3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6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84" y="2742605"/>
            <a:ext cx="8673533" cy="9696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784" y="1858617"/>
            <a:ext cx="8673533" cy="82681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49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033" y="977221"/>
            <a:ext cx="3604071" cy="34850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4146" y="974263"/>
            <a:ext cx="3567439" cy="34930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34EE54E-F9FC-4F47-8AA1-C5112DC34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033" y="205979"/>
            <a:ext cx="7285950" cy="62465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0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97" y="946454"/>
            <a:ext cx="3626147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2AD45B0-F231-F748-AB27-B3E8001D8D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228033" y="1509456"/>
            <a:ext cx="3604071" cy="29528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FBC4872-8444-3048-AFEE-953F69CA8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4146" y="1507713"/>
            <a:ext cx="3567439" cy="295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F6954A9-EED6-CE40-B7E4-CFEEE04EF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033" y="205979"/>
            <a:ext cx="7285950" cy="62465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BFF350F-082B-CD4C-BEDA-49D011E2B372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965808" y="946454"/>
            <a:ext cx="3586717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372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1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29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680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530" y="204788"/>
            <a:ext cx="4199088" cy="438983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</a:t>
            </a:r>
          </a:p>
          <a:p>
            <a:pPr lvl="0"/>
            <a:r>
              <a:rPr lang="en-GB" dirty="0"/>
              <a:t>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680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414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13" y="3655218"/>
            <a:ext cx="729131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513" y="221995"/>
            <a:ext cx="7287669" cy="33784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513" y="4080273"/>
            <a:ext cx="7291310" cy="421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247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033" y="205979"/>
            <a:ext cx="7285950" cy="624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032" y="970241"/>
            <a:ext cx="7285951" cy="3531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8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33ADEF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33ADEF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33ADEF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33ADEF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33ADEF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F6D31-594E-324D-AB7A-88DF88947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80" y="375683"/>
            <a:ext cx="7395004" cy="57943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5F5388"/>
                </a:solidFill>
                <a:latin typeface="Arial" charset="0"/>
                <a:cs typeface="Arial" charset="0"/>
              </a:rPr>
              <a:t>Faculty Disclosure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5A3F6D3-47DE-4E45-A839-2C8052645018}"/>
              </a:ext>
            </a:extLst>
          </p:cNvPr>
          <p:cNvGraphicFramePr>
            <a:graphicFrameLocks noGrp="1"/>
          </p:cNvGraphicFramePr>
          <p:nvPr/>
        </p:nvGraphicFramePr>
        <p:xfrm>
          <a:off x="271462" y="1423621"/>
          <a:ext cx="4300538" cy="579438"/>
        </p:xfrm>
        <a:graphic>
          <a:graphicData uri="http://schemas.openxmlformats.org/drawingml/2006/table">
            <a:tbl>
              <a:tblPr/>
              <a:tblGrid>
                <a:gridCol w="426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No, nothing to disclose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Yes, please specify: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ontent Placeholder 10">
            <a:extLst>
              <a:ext uri="{FF2B5EF4-FFF2-40B4-BE49-F238E27FC236}">
                <a16:creationId xmlns:a16="http://schemas.microsoft.com/office/drawing/2014/main" id="{2F2A8668-7281-41CB-9745-4736D475CDC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71462" y="2326197"/>
          <a:ext cx="7978750" cy="1557630"/>
        </p:xfrm>
        <a:graphic>
          <a:graphicData uri="http://schemas.openxmlformats.org/drawingml/2006/table">
            <a:tbl>
              <a:tblPr/>
              <a:tblGrid>
                <a:gridCol w="194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2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4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09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8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598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35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latin typeface="Arial"/>
                          <a:ea typeface="Calibri"/>
                          <a:cs typeface="Arial"/>
                        </a:rPr>
                        <a:t>Company Name</a:t>
                      </a:r>
                      <a:endParaRPr lang="en-US" sz="900" b="0" i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latin typeface="Arial"/>
                          <a:ea typeface="Calibri"/>
                          <a:cs typeface="Arial"/>
                        </a:rPr>
                        <a:t>Honoraria/</a:t>
                      </a:r>
                      <a:endParaRPr lang="en-US" sz="900" b="0" i="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latin typeface="Arial"/>
                          <a:ea typeface="Calibri"/>
                          <a:cs typeface="Arial"/>
                        </a:rPr>
                        <a:t>Expenses </a:t>
                      </a:r>
                      <a:endParaRPr lang="en-US" sz="900" b="0" i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latin typeface="Arial"/>
                          <a:ea typeface="Calibri"/>
                          <a:cs typeface="Arial"/>
                        </a:rPr>
                        <a:t>Consulting/ Advisory Board</a:t>
                      </a:r>
                      <a:endParaRPr lang="en-US" sz="900" b="0" i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latin typeface="Arial"/>
                          <a:ea typeface="Calibri"/>
                          <a:cs typeface="Arial"/>
                        </a:rPr>
                        <a:t>Funded Research </a:t>
                      </a:r>
                      <a:endParaRPr lang="en-US" sz="900" b="0" i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latin typeface="Arial"/>
                          <a:ea typeface="Calibri"/>
                          <a:cs typeface="Arial"/>
                        </a:rPr>
                        <a:t>Royalties/ Patent</a:t>
                      </a:r>
                      <a:endParaRPr lang="en-US" sz="900" b="0" i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latin typeface="Arial"/>
                          <a:ea typeface="Calibri"/>
                          <a:cs typeface="Arial"/>
                        </a:rPr>
                        <a:t>Stock Options</a:t>
                      </a:r>
                      <a:endParaRPr lang="en-US" sz="900" b="0" i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latin typeface="Arial"/>
                          <a:ea typeface="Calibri"/>
                          <a:cs typeface="Arial"/>
                        </a:rPr>
                        <a:t>Ownership/ Equity Position</a:t>
                      </a:r>
                      <a:endParaRPr lang="en-US" sz="900" b="0" i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latin typeface="Arial"/>
                          <a:ea typeface="Calibri"/>
                          <a:cs typeface="Arial"/>
                        </a:rPr>
                        <a:t>Employee</a:t>
                      </a:r>
                      <a:endParaRPr lang="en-US" sz="900" b="0" i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latin typeface="Arial"/>
                          <a:ea typeface="Calibri"/>
                          <a:cs typeface="Arial"/>
                        </a:rPr>
                        <a:t>Other </a:t>
                      </a:r>
                      <a:endParaRPr lang="en-US" sz="900" b="0" i="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latin typeface="Arial"/>
                          <a:ea typeface="Calibri"/>
                          <a:cs typeface="Arial"/>
                        </a:rPr>
                        <a:t>(please specify)</a:t>
                      </a:r>
                      <a:endParaRPr lang="en-US" sz="900" b="0" i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2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Example: company XYZ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2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2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2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112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274E46D8D105864480432E964C6F82F1" ma:contentTypeVersion="11" ma:contentTypeDescription="" ma:contentTypeScope="" ma:versionID="6e835508ebb4691758969f1d04a83815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13b69b42-7ba9-4625-a879-e2306c0ffb6e" targetNamespace="http://schemas.microsoft.com/office/2006/metadata/properties" ma:root="true" ma:fieldsID="7b5a197263c18cd1bf5004b5701c2815" ns1:_="" ns2:_="" ns3:_="">
    <xsd:import namespace="http://schemas.microsoft.com/sharepoint/v3"/>
    <xsd:import namespace="eb3f7de7-c935-4ca6-a12c-1f73773710ec"/>
    <xsd:import namespace="13b69b42-7ba9-4625-a879-e2306c0ffb6e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69b42-7ba9-4625-a879-e2306c0ffb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FolderID xmlns="eb3f7de7-c935-4ca6-a12c-1f73773710ec" xsi:nil="true"/>
    <KenesDocumentTypeId xmlns="eb3f7de7-c935-4ca6-a12c-1f73773710ec" xsi:nil="true"/>
    <_ip_UnifiedCompliancePolicyProperties xmlns="http://schemas.microsoft.com/sharepoint/v3" xsi:nil="true"/>
    <Confidential1 xmlns="eb3f7de7-c935-4ca6-a12c-1f73773710ec">false</Confidential1>
    <Final xmlns="eb3f7de7-c935-4ca6-a12c-1f73773710ec">false</Final>
  </documentManagement>
</p:properties>
</file>

<file path=customXml/itemProps1.xml><?xml version="1.0" encoding="utf-8"?>
<ds:datastoreItem xmlns:ds="http://schemas.openxmlformats.org/officeDocument/2006/customXml" ds:itemID="{C32C739D-FACA-4813-8DF5-B8FA2A3A5E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13b69b42-7ba9-4625-a879-e2306c0ffb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B3A3CC-52C1-4CCF-9C9D-B5700F528B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71712F-3542-4D0C-9641-351BEE93B96D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eb3f7de7-c935-4ca6-a12c-1f73773710ec"/>
    <ds:schemaRef ds:uri="http://purl.org/dc/dcmitype/"/>
    <ds:schemaRef ds:uri="http://schemas.microsoft.com/office/infopath/2007/PartnerControls"/>
    <ds:schemaRef ds:uri="13b69b42-7ba9-4625-a879-e2306c0ffb6e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50</Words>
  <Application>Microsoft Office PowerPoint</Application>
  <PresentationFormat>On-screen Show (16:9)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Faculty Disclosure</vt:lpstr>
    </vt:vector>
  </TitlesOfParts>
  <Company>Roedz Creative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Lloyd Schroeder</dc:creator>
  <cp:lastModifiedBy>Desislava Miteva</cp:lastModifiedBy>
  <cp:revision>23</cp:revision>
  <dcterms:created xsi:type="dcterms:W3CDTF">2017-02-06T18:49:48Z</dcterms:created>
  <dcterms:modified xsi:type="dcterms:W3CDTF">2022-06-20T05:47:27Z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0x01010037EA2DD516505C4D92B92F8677CFB68500274E46D8D105864480432E964C6F82F1</vt:lpwstr>
  </property>
</Properties>
</file>